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BF9C-F06D-4148-A9E4-05B9AC79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C89E-CAD1-E841-ACF4-94667AD3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828E-10F9-1D4D-A1C3-18911F70C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C672-035A-6646-9E1F-25E480021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1D977-4961-B243-9AF0-201B8C74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C2E6-6CB0-1C44-B78F-68B0B5328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9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9D38-3833-174C-AE9D-BAB9B9B34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F061-7F22-5244-B5BD-387CF929C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6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C997-327D-A541-80EF-769D6D10D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4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49E0-A070-B14E-93C3-51FDADCC4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7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9D44-EC8F-D44F-9D98-3B65D711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7810E0-38F7-B44B-88AF-1FCB44E8C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96" descr="FirstAid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4016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95" descr="FirstAid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2171700"/>
            <a:ext cx="40163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9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95600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4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22098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3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7432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0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1"/>
          <p:cNvSpPr>
            <a:spLocks noChangeArrowheads="1"/>
          </p:cNvSpPr>
          <p:nvPr/>
        </p:nvSpPr>
        <p:spPr bwMode="auto">
          <a:xfrm>
            <a:off x="0" y="1828800"/>
            <a:ext cx="990600" cy="20574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70"/>
          <p:cNvSpPr>
            <a:spLocks noChangeArrowheads="1"/>
          </p:cNvSpPr>
          <p:nvPr/>
        </p:nvSpPr>
        <p:spPr bwMode="auto">
          <a:xfrm>
            <a:off x="0" y="457200"/>
            <a:ext cx="2362200" cy="20574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4"/>
          <p:cNvSpPr>
            <a:spLocks noChangeShapeType="1"/>
          </p:cNvSpPr>
          <p:nvPr/>
        </p:nvSpPr>
        <p:spPr bwMode="auto">
          <a:xfrm>
            <a:off x="76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5"/>
          <p:cNvSpPr>
            <a:spLocks noChangeShapeType="1"/>
          </p:cNvSpPr>
          <p:nvPr/>
        </p:nvSpPr>
        <p:spPr bwMode="auto">
          <a:xfrm flipV="1">
            <a:off x="9906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6"/>
          <p:cNvSpPr>
            <a:spLocks noChangeShapeType="1"/>
          </p:cNvSpPr>
          <p:nvPr/>
        </p:nvSpPr>
        <p:spPr bwMode="auto">
          <a:xfrm flipH="1">
            <a:off x="1524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>
            <a:off x="15240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>
            <a:off x="2819400" y="4419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80010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 flipV="1">
            <a:off x="73914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8001000" y="4419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>
            <a:off x="228600" y="5257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 flipH="1">
            <a:off x="7848600" y="182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>
            <a:off x="7848600" y="137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18"/>
          <p:cNvSpPr>
            <a:spLocks noChangeShapeType="1"/>
          </p:cNvSpPr>
          <p:nvPr/>
        </p:nvSpPr>
        <p:spPr bwMode="auto">
          <a:xfrm>
            <a:off x="8001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19"/>
          <p:cNvSpPr>
            <a:spLocks noChangeShapeType="1"/>
          </p:cNvSpPr>
          <p:nvPr/>
        </p:nvSpPr>
        <p:spPr bwMode="auto">
          <a:xfrm>
            <a:off x="87630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20"/>
          <p:cNvSpPr>
            <a:spLocks noChangeShapeType="1"/>
          </p:cNvSpPr>
          <p:nvPr/>
        </p:nvSpPr>
        <p:spPr bwMode="auto">
          <a:xfrm>
            <a:off x="1524000" y="38862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1"/>
          <p:cNvSpPr>
            <a:spLocks noChangeShapeType="1"/>
          </p:cNvSpPr>
          <p:nvPr/>
        </p:nvSpPr>
        <p:spPr bwMode="auto">
          <a:xfrm>
            <a:off x="1524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22"/>
          <p:cNvSpPr>
            <a:spLocks noChangeShapeType="1"/>
          </p:cNvSpPr>
          <p:nvPr/>
        </p:nvSpPr>
        <p:spPr bwMode="auto">
          <a:xfrm flipV="1">
            <a:off x="1524000" y="83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3"/>
          <p:cNvSpPr>
            <a:spLocks noChangeShapeType="1"/>
          </p:cNvSpPr>
          <p:nvPr/>
        </p:nvSpPr>
        <p:spPr bwMode="auto">
          <a:xfrm>
            <a:off x="1524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4"/>
          <p:cNvSpPr>
            <a:spLocks noChangeShapeType="1"/>
          </p:cNvSpPr>
          <p:nvPr/>
        </p:nvSpPr>
        <p:spPr bwMode="auto">
          <a:xfrm>
            <a:off x="2133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3622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>
            <a:off x="15240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7"/>
          <p:cNvSpPr>
            <a:spLocks noChangeShapeType="1"/>
          </p:cNvSpPr>
          <p:nvPr/>
        </p:nvSpPr>
        <p:spPr bwMode="auto">
          <a:xfrm>
            <a:off x="7010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Line 28"/>
          <p:cNvSpPr>
            <a:spLocks noChangeShapeType="1"/>
          </p:cNvSpPr>
          <p:nvPr/>
        </p:nvSpPr>
        <p:spPr bwMode="auto">
          <a:xfrm>
            <a:off x="58674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29"/>
          <p:cNvSpPr>
            <a:spLocks noChangeShapeType="1"/>
          </p:cNvSpPr>
          <p:nvPr/>
        </p:nvSpPr>
        <p:spPr bwMode="auto">
          <a:xfrm flipV="1">
            <a:off x="58674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0"/>
          <p:cNvSpPr>
            <a:spLocks noChangeShapeType="1"/>
          </p:cNvSpPr>
          <p:nvPr/>
        </p:nvSpPr>
        <p:spPr bwMode="auto">
          <a:xfrm flipV="1">
            <a:off x="35052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1"/>
          <p:cNvSpPr>
            <a:spLocks noChangeShapeType="1"/>
          </p:cNvSpPr>
          <p:nvPr/>
        </p:nvSpPr>
        <p:spPr bwMode="auto">
          <a:xfrm flipV="1">
            <a:off x="21336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2"/>
          <p:cNvSpPr>
            <a:spLocks noChangeShapeType="1"/>
          </p:cNvSpPr>
          <p:nvPr/>
        </p:nvSpPr>
        <p:spPr bwMode="auto">
          <a:xfrm>
            <a:off x="21336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3"/>
          <p:cNvSpPr>
            <a:spLocks noChangeShapeType="1"/>
          </p:cNvSpPr>
          <p:nvPr/>
        </p:nvSpPr>
        <p:spPr bwMode="auto">
          <a:xfrm>
            <a:off x="2895600" y="2971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4"/>
          <p:cNvSpPr>
            <a:spLocks noChangeShapeType="1"/>
          </p:cNvSpPr>
          <p:nvPr/>
        </p:nvSpPr>
        <p:spPr bwMode="auto">
          <a:xfrm flipV="1">
            <a:off x="48768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5"/>
          <p:cNvSpPr>
            <a:spLocks noChangeShapeType="1"/>
          </p:cNvSpPr>
          <p:nvPr/>
        </p:nvSpPr>
        <p:spPr bwMode="auto">
          <a:xfrm>
            <a:off x="42672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6"/>
          <p:cNvSpPr>
            <a:spLocks noChangeShapeType="1"/>
          </p:cNvSpPr>
          <p:nvPr/>
        </p:nvSpPr>
        <p:spPr bwMode="auto">
          <a:xfrm>
            <a:off x="2362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7"/>
          <p:cNvSpPr>
            <a:spLocks noChangeShapeType="1"/>
          </p:cNvSpPr>
          <p:nvPr/>
        </p:nvSpPr>
        <p:spPr bwMode="auto">
          <a:xfrm>
            <a:off x="2971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8"/>
          <p:cNvSpPr>
            <a:spLocks noChangeShapeType="1"/>
          </p:cNvSpPr>
          <p:nvPr/>
        </p:nvSpPr>
        <p:spPr bwMode="auto">
          <a:xfrm flipV="1">
            <a:off x="32004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39"/>
          <p:cNvSpPr>
            <a:spLocks noChangeShapeType="1"/>
          </p:cNvSpPr>
          <p:nvPr/>
        </p:nvSpPr>
        <p:spPr bwMode="auto">
          <a:xfrm flipH="1">
            <a:off x="23622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0"/>
          <p:cNvSpPr>
            <a:spLocks noChangeShapeType="1"/>
          </p:cNvSpPr>
          <p:nvPr/>
        </p:nvSpPr>
        <p:spPr bwMode="auto">
          <a:xfrm flipV="1">
            <a:off x="3200400" y="762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Line 41"/>
          <p:cNvSpPr>
            <a:spLocks noChangeShapeType="1"/>
          </p:cNvSpPr>
          <p:nvPr/>
        </p:nvSpPr>
        <p:spPr bwMode="auto">
          <a:xfrm flipV="1">
            <a:off x="2362200" y="457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2"/>
          <p:cNvSpPr>
            <a:spLocks noChangeShapeType="1"/>
          </p:cNvSpPr>
          <p:nvPr/>
        </p:nvSpPr>
        <p:spPr bwMode="auto">
          <a:xfrm flipV="1">
            <a:off x="7848600" y="68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3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Rectangle 44"/>
          <p:cNvSpPr>
            <a:spLocks noChangeArrowheads="1"/>
          </p:cNvSpPr>
          <p:nvPr/>
        </p:nvSpPr>
        <p:spPr bwMode="auto">
          <a:xfrm>
            <a:off x="411480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Rectangle 45"/>
          <p:cNvSpPr>
            <a:spLocks noChangeArrowheads="1"/>
          </p:cNvSpPr>
          <p:nvPr/>
        </p:nvSpPr>
        <p:spPr bwMode="auto">
          <a:xfrm>
            <a:off x="647700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46"/>
          <p:cNvSpPr>
            <a:spLocks noChangeArrowheads="1"/>
          </p:cNvSpPr>
          <p:nvPr/>
        </p:nvSpPr>
        <p:spPr bwMode="auto">
          <a:xfrm>
            <a:off x="525780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Rectangle 47"/>
          <p:cNvSpPr>
            <a:spLocks noChangeArrowheads="1"/>
          </p:cNvSpPr>
          <p:nvPr/>
        </p:nvSpPr>
        <p:spPr bwMode="auto">
          <a:xfrm>
            <a:off x="3200400" y="838200"/>
            <a:ext cx="304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Rectangle 48"/>
          <p:cNvSpPr>
            <a:spLocks noChangeArrowheads="1"/>
          </p:cNvSpPr>
          <p:nvPr/>
        </p:nvSpPr>
        <p:spPr bwMode="auto">
          <a:xfrm>
            <a:off x="7543800" y="762000"/>
            <a:ext cx="304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152400" y="1752600"/>
            <a:ext cx="12145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/>
              <a:t>“Neighbor” </a:t>
            </a:r>
            <a:r>
              <a:rPr lang="en-US" sz="1200" dirty="0"/>
              <a:t>Lab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44450" y="41148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Elevators</a:t>
            </a:r>
          </a:p>
        </p:txBody>
      </p:sp>
      <p:sp>
        <p:nvSpPr>
          <p:cNvPr id="2101" name="Line 52"/>
          <p:cNvSpPr>
            <a:spLocks noChangeShapeType="1"/>
          </p:cNvSpPr>
          <p:nvPr/>
        </p:nvSpPr>
        <p:spPr bwMode="auto">
          <a:xfrm>
            <a:off x="79248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6629400" y="5334000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/>
              <a:t>Stairs/</a:t>
            </a:r>
          </a:p>
          <a:p>
            <a:pPr algn="ctr"/>
            <a:r>
              <a:rPr lang="en-US" sz="1200" b="1" dirty="0"/>
              <a:t>Emergency Exit</a:t>
            </a:r>
          </a:p>
        </p:txBody>
      </p:sp>
      <p:sp>
        <p:nvSpPr>
          <p:cNvPr id="2103" name="Line 54"/>
          <p:cNvSpPr>
            <a:spLocks noChangeShapeType="1"/>
          </p:cNvSpPr>
          <p:nvPr/>
        </p:nvSpPr>
        <p:spPr bwMode="auto">
          <a:xfrm>
            <a:off x="15240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Line 55"/>
          <p:cNvSpPr>
            <a:spLocks noChangeShapeType="1"/>
          </p:cNvSpPr>
          <p:nvPr/>
        </p:nvSpPr>
        <p:spPr bwMode="auto">
          <a:xfrm>
            <a:off x="4419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Line 56"/>
          <p:cNvSpPr>
            <a:spLocks noChangeShapeType="1"/>
          </p:cNvSpPr>
          <p:nvPr/>
        </p:nvSpPr>
        <p:spPr bwMode="auto">
          <a:xfrm flipH="1">
            <a:off x="6705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Text Box 57"/>
          <p:cNvSpPr txBox="1">
            <a:spLocks noChangeArrowheads="1"/>
          </p:cNvSpPr>
          <p:nvPr/>
        </p:nvSpPr>
        <p:spPr bwMode="auto">
          <a:xfrm>
            <a:off x="3851275" y="4403725"/>
            <a:ext cx="1052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000"/>
              <a:t>Water Fountain</a:t>
            </a:r>
          </a:p>
        </p:txBody>
      </p:sp>
      <p:sp>
        <p:nvSpPr>
          <p:cNvPr id="2107" name="Text Box 58"/>
          <p:cNvSpPr txBox="1">
            <a:spLocks noChangeArrowheads="1"/>
          </p:cNvSpPr>
          <p:nvPr/>
        </p:nvSpPr>
        <p:spPr bwMode="auto">
          <a:xfrm>
            <a:off x="2168525" y="4098925"/>
            <a:ext cx="1108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Men</a:t>
            </a:r>
            <a:r>
              <a:rPr lang="ja-JP" altLang="en-US" sz="1000"/>
              <a:t>’</a:t>
            </a:r>
            <a:r>
              <a:rPr lang="en-US" altLang="ja-JP" sz="1000"/>
              <a:t>s Bathroom</a:t>
            </a:r>
            <a:endParaRPr lang="en-US" sz="1000"/>
          </a:p>
        </p:txBody>
      </p:sp>
      <p:sp>
        <p:nvSpPr>
          <p:cNvPr id="2108" name="Text Box 59"/>
          <p:cNvSpPr txBox="1">
            <a:spLocks noChangeArrowheads="1"/>
          </p:cNvSpPr>
          <p:nvPr/>
        </p:nvSpPr>
        <p:spPr bwMode="auto">
          <a:xfrm>
            <a:off x="5791200" y="4114800"/>
            <a:ext cx="1298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Women</a:t>
            </a:r>
            <a:r>
              <a:rPr lang="ja-JP" altLang="en-US" sz="1000"/>
              <a:t>’</a:t>
            </a:r>
            <a:r>
              <a:rPr lang="en-US" altLang="ja-JP" sz="1000"/>
              <a:t>s Bathroom</a:t>
            </a:r>
            <a:endParaRPr lang="en-US" sz="1000"/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2438400" y="1143000"/>
            <a:ext cx="5826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Office</a:t>
            </a:r>
          </a:p>
        </p:txBody>
      </p:sp>
      <p:sp>
        <p:nvSpPr>
          <p:cNvPr id="2110" name="Text Box 63"/>
          <p:cNvSpPr txBox="1">
            <a:spLocks noChangeArrowheads="1"/>
          </p:cNvSpPr>
          <p:nvPr/>
        </p:nvSpPr>
        <p:spPr bwMode="auto">
          <a:xfrm>
            <a:off x="8229600" y="1066800"/>
            <a:ext cx="5826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Office</a:t>
            </a:r>
          </a:p>
        </p:txBody>
      </p:sp>
      <p:sp>
        <p:nvSpPr>
          <p:cNvPr id="2112" name="Text Box 65"/>
          <p:cNvSpPr txBox="1">
            <a:spLocks noChangeArrowheads="1"/>
          </p:cNvSpPr>
          <p:nvPr/>
        </p:nvSpPr>
        <p:spPr bwMode="auto">
          <a:xfrm>
            <a:off x="8061325" y="3505200"/>
            <a:ext cx="100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Microscope </a:t>
            </a:r>
          </a:p>
          <a:p>
            <a:r>
              <a:rPr lang="en-US" sz="1200"/>
              <a:t>Room</a:t>
            </a:r>
          </a:p>
        </p:txBody>
      </p:sp>
      <p:sp>
        <p:nvSpPr>
          <p:cNvPr id="2113" name="Line 66"/>
          <p:cNvSpPr>
            <a:spLocks noChangeShapeType="1"/>
          </p:cNvSpPr>
          <p:nvPr/>
        </p:nvSpPr>
        <p:spPr bwMode="auto">
          <a:xfrm flipH="1">
            <a:off x="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Text Box 67"/>
          <p:cNvSpPr txBox="1">
            <a:spLocks noChangeArrowheads="1"/>
          </p:cNvSpPr>
          <p:nvPr/>
        </p:nvSpPr>
        <p:spPr bwMode="auto">
          <a:xfrm>
            <a:off x="2209800" y="3276600"/>
            <a:ext cx="1171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/>
              <a:t>Tissue Culture</a:t>
            </a:r>
            <a:endParaRPr lang="en-US" sz="1200" dirty="0"/>
          </a:p>
          <a:p>
            <a:r>
              <a:rPr lang="en-US" sz="1200" dirty="0"/>
              <a:t>Room</a:t>
            </a:r>
          </a:p>
        </p:txBody>
      </p:sp>
      <p:sp>
        <p:nvSpPr>
          <p:cNvPr id="2115" name="Text Box 68"/>
          <p:cNvSpPr txBox="1">
            <a:spLocks noChangeArrowheads="1"/>
          </p:cNvSpPr>
          <p:nvPr/>
        </p:nvSpPr>
        <p:spPr bwMode="auto">
          <a:xfrm>
            <a:off x="3581400" y="3352800"/>
            <a:ext cx="1171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/>
              <a:t>Tissue Culture</a:t>
            </a:r>
            <a:endParaRPr lang="en-US" sz="1200" dirty="0"/>
          </a:p>
          <a:p>
            <a:r>
              <a:rPr lang="en-US" sz="1200" dirty="0"/>
              <a:t>Room</a:t>
            </a:r>
          </a:p>
        </p:txBody>
      </p:sp>
      <p:sp>
        <p:nvSpPr>
          <p:cNvPr id="2116" name="Text Box 69"/>
          <p:cNvSpPr txBox="1">
            <a:spLocks noChangeArrowheads="1"/>
          </p:cNvSpPr>
          <p:nvPr/>
        </p:nvSpPr>
        <p:spPr bwMode="auto">
          <a:xfrm>
            <a:off x="6172200" y="3276600"/>
            <a:ext cx="894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/>
              <a:t>Dissection</a:t>
            </a:r>
            <a:endParaRPr lang="en-US" sz="1200" dirty="0"/>
          </a:p>
          <a:p>
            <a:r>
              <a:rPr lang="en-US" sz="1200" dirty="0"/>
              <a:t>Room</a:t>
            </a:r>
          </a:p>
        </p:txBody>
      </p:sp>
      <p:sp>
        <p:nvSpPr>
          <p:cNvPr id="2117" name="Rectangle 72"/>
          <p:cNvSpPr>
            <a:spLocks noChangeArrowheads="1"/>
          </p:cNvSpPr>
          <p:nvPr/>
        </p:nvSpPr>
        <p:spPr bwMode="auto">
          <a:xfrm>
            <a:off x="1524000" y="2971800"/>
            <a:ext cx="609600" cy="914400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3"/>
          <p:cNvSpPr>
            <a:spLocks noChangeShapeType="1"/>
          </p:cNvSpPr>
          <p:nvPr/>
        </p:nvSpPr>
        <p:spPr bwMode="auto">
          <a:xfrm>
            <a:off x="7924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4"/>
          <p:cNvSpPr>
            <a:spLocks noChangeShapeType="1"/>
          </p:cNvSpPr>
          <p:nvPr/>
        </p:nvSpPr>
        <p:spPr bwMode="auto">
          <a:xfrm flipH="1">
            <a:off x="7772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5"/>
          <p:cNvSpPr>
            <a:spLocks noChangeShapeType="1"/>
          </p:cNvSpPr>
          <p:nvPr/>
        </p:nvSpPr>
        <p:spPr bwMode="auto">
          <a:xfrm>
            <a:off x="7772400" y="533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6"/>
          <p:cNvSpPr>
            <a:spLocks noChangeShapeType="1"/>
          </p:cNvSpPr>
          <p:nvPr/>
        </p:nvSpPr>
        <p:spPr bwMode="auto">
          <a:xfrm flipH="1">
            <a:off x="76200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7"/>
          <p:cNvSpPr>
            <a:spLocks noChangeShapeType="1"/>
          </p:cNvSpPr>
          <p:nvPr/>
        </p:nvSpPr>
        <p:spPr bwMode="auto">
          <a:xfrm>
            <a:off x="7620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78"/>
          <p:cNvSpPr>
            <a:spLocks noChangeShapeType="1"/>
          </p:cNvSpPr>
          <p:nvPr/>
        </p:nvSpPr>
        <p:spPr bwMode="auto">
          <a:xfrm>
            <a:off x="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24" name="Picture 81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86088"/>
            <a:ext cx="365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82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2986088"/>
            <a:ext cx="365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5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7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2895600"/>
            <a:ext cx="2016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8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873625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90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0" name="Text Box 91"/>
          <p:cNvSpPr txBox="1">
            <a:spLocks noChangeArrowheads="1"/>
          </p:cNvSpPr>
          <p:nvPr/>
        </p:nvSpPr>
        <p:spPr bwMode="auto">
          <a:xfrm>
            <a:off x="4876800" y="2971800"/>
            <a:ext cx="1057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Chemical</a:t>
            </a:r>
          </a:p>
          <a:p>
            <a:r>
              <a:rPr lang="en-US" sz="1200" dirty="0"/>
              <a:t>Room &amp;</a:t>
            </a:r>
          </a:p>
          <a:p>
            <a:r>
              <a:rPr lang="en-US" sz="1200" dirty="0"/>
              <a:t>Fume Hoods</a:t>
            </a:r>
          </a:p>
        </p:txBody>
      </p:sp>
      <p:pic>
        <p:nvPicPr>
          <p:cNvPr id="2131" name="Picture 92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7" y="3319463"/>
            <a:ext cx="347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3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4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7" descr="FirstAid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38800"/>
            <a:ext cx="4016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Picture 98" descr="safety-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2719388"/>
            <a:ext cx="311150" cy="252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9" descr="safety-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2719388"/>
            <a:ext cx="311150" cy="252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100" descr="safety-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6019800"/>
            <a:ext cx="311150" cy="252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101" descr="alar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21238"/>
            <a:ext cx="438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102" descr="alar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345238"/>
            <a:ext cx="438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" name="Text Box 103"/>
          <p:cNvSpPr txBox="1">
            <a:spLocks noChangeArrowheads="1"/>
          </p:cNvSpPr>
          <p:nvPr/>
        </p:nvSpPr>
        <p:spPr bwMode="auto">
          <a:xfrm>
            <a:off x="323850" y="5715000"/>
            <a:ext cx="1428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Fire Extinguisher</a:t>
            </a:r>
          </a:p>
        </p:txBody>
      </p:sp>
      <p:sp>
        <p:nvSpPr>
          <p:cNvPr id="2141" name="Text Box 104"/>
          <p:cNvSpPr txBox="1">
            <a:spLocks noChangeArrowheads="1"/>
          </p:cNvSpPr>
          <p:nvPr/>
        </p:nvSpPr>
        <p:spPr bwMode="auto">
          <a:xfrm>
            <a:off x="433388" y="6096000"/>
            <a:ext cx="14716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Sink w/ Eye Wash</a:t>
            </a:r>
          </a:p>
        </p:txBody>
      </p:sp>
      <p:sp>
        <p:nvSpPr>
          <p:cNvPr id="2142" name="Text Box 105"/>
          <p:cNvSpPr txBox="1">
            <a:spLocks noChangeArrowheads="1"/>
          </p:cNvSpPr>
          <p:nvPr/>
        </p:nvSpPr>
        <p:spPr bwMode="auto">
          <a:xfrm>
            <a:off x="2795588" y="5638800"/>
            <a:ext cx="1047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First Aid Kit</a:t>
            </a:r>
          </a:p>
        </p:txBody>
      </p:sp>
      <p:sp>
        <p:nvSpPr>
          <p:cNvPr id="2143" name="Text Box 106"/>
          <p:cNvSpPr txBox="1">
            <a:spLocks noChangeArrowheads="1"/>
          </p:cNvSpPr>
          <p:nvPr/>
        </p:nvSpPr>
        <p:spPr bwMode="auto">
          <a:xfrm>
            <a:off x="457200" y="6430963"/>
            <a:ext cx="1598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Emergency Shower</a:t>
            </a:r>
          </a:p>
        </p:txBody>
      </p:sp>
      <p:sp>
        <p:nvSpPr>
          <p:cNvPr id="2144" name="Text Box 107"/>
          <p:cNvSpPr txBox="1">
            <a:spLocks noChangeArrowheads="1"/>
          </p:cNvSpPr>
          <p:nvPr/>
        </p:nvSpPr>
        <p:spPr bwMode="auto">
          <a:xfrm>
            <a:off x="2819400" y="6019800"/>
            <a:ext cx="14716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Chemical Spill Kit</a:t>
            </a:r>
          </a:p>
        </p:txBody>
      </p:sp>
      <p:sp>
        <p:nvSpPr>
          <p:cNvPr id="2145" name="Text Box 108"/>
          <p:cNvSpPr txBox="1">
            <a:spLocks noChangeArrowheads="1"/>
          </p:cNvSpPr>
          <p:nvPr/>
        </p:nvSpPr>
        <p:spPr bwMode="auto">
          <a:xfrm>
            <a:off x="2871788" y="6430963"/>
            <a:ext cx="9382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Fire Alarm</a:t>
            </a:r>
          </a:p>
        </p:txBody>
      </p:sp>
      <p:sp>
        <p:nvSpPr>
          <p:cNvPr id="2146" name="Text Box 109"/>
          <p:cNvSpPr txBox="1">
            <a:spLocks noChangeArrowheads="1"/>
          </p:cNvSpPr>
          <p:nvPr/>
        </p:nvSpPr>
        <p:spPr bwMode="auto">
          <a:xfrm>
            <a:off x="2988368" y="57090"/>
            <a:ext cx="2778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/>
              <a:t>“Name” Lab </a:t>
            </a:r>
            <a:r>
              <a:rPr lang="en-US" sz="2000" dirty="0"/>
              <a:t>Floor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0" y="1447800"/>
            <a:ext cx="595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Room</a:t>
            </a:r>
          </a:p>
          <a:p>
            <a:pPr algn="ctr"/>
            <a:r>
              <a:rPr lang="en-US" sz="1200" dirty="0"/>
              <a:t>#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29600" y="2057400"/>
            <a:ext cx="595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Room</a:t>
            </a:r>
          </a:p>
          <a:p>
            <a:pPr algn="ctr"/>
            <a:r>
              <a:rPr lang="en-US" sz="1200" dirty="0"/>
              <a:t>#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38400" y="1905000"/>
            <a:ext cx="595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Room</a:t>
            </a:r>
          </a:p>
          <a:p>
            <a:pPr algn="ctr"/>
            <a:r>
              <a:rPr lang="en-US" sz="1200" dirty="0"/>
              <a:t>#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51" y="6367814"/>
            <a:ext cx="436497" cy="365760"/>
          </a:xfrm>
          <a:prstGeom prst="rect">
            <a:avLst/>
          </a:prstGeom>
        </p:spPr>
      </p:pic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4648200" y="6428601"/>
            <a:ext cx="16802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Flammables Cabinet</a:t>
            </a:r>
            <a:endParaRPr lang="en-US" sz="1200" b="1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493" y="3500418"/>
            <a:ext cx="436497" cy="365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59" y="5971773"/>
            <a:ext cx="365760" cy="326136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4131564"/>
            <a:ext cx="365760" cy="326136"/>
          </a:xfrm>
          <a:prstGeom prst="rect">
            <a:avLst/>
          </a:prstGeom>
        </p:spPr>
      </p:pic>
      <p:sp>
        <p:nvSpPr>
          <p:cNvPr id="107" name="Text Box 108"/>
          <p:cNvSpPr txBox="1">
            <a:spLocks noChangeArrowheads="1"/>
          </p:cNvSpPr>
          <p:nvPr/>
        </p:nvSpPr>
        <p:spPr bwMode="auto">
          <a:xfrm>
            <a:off x="4750645" y="6021957"/>
            <a:ext cx="11929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Electric Panel</a:t>
            </a:r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07" y="4965191"/>
            <a:ext cx="271273" cy="271273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5630595"/>
            <a:ext cx="271273" cy="271273"/>
          </a:xfrm>
          <a:prstGeom prst="rect">
            <a:avLst/>
          </a:prstGeom>
        </p:spPr>
      </p:pic>
      <p:sp>
        <p:nvSpPr>
          <p:cNvPr id="111" name="Text Box 108"/>
          <p:cNvSpPr txBox="1">
            <a:spLocks noChangeArrowheads="1"/>
          </p:cNvSpPr>
          <p:nvPr/>
        </p:nvSpPr>
        <p:spPr bwMode="auto">
          <a:xfrm>
            <a:off x="7150973" y="6412194"/>
            <a:ext cx="6976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Gloves</a:t>
            </a:r>
            <a:endParaRPr lang="en-US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373" y="1926573"/>
            <a:ext cx="365760" cy="365760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230" y="1917271"/>
            <a:ext cx="365760" cy="36576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20" y="1915478"/>
            <a:ext cx="365760" cy="36576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46" y="1379220"/>
            <a:ext cx="365760" cy="36576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0" y="1341904"/>
            <a:ext cx="365760" cy="365760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51" y="6380639"/>
            <a:ext cx="365760" cy="365760"/>
          </a:xfrm>
          <a:prstGeom prst="rect">
            <a:avLst/>
          </a:prstGeom>
        </p:spPr>
      </p:pic>
      <p:sp>
        <p:nvSpPr>
          <p:cNvPr id="118" name="Text Box 108"/>
          <p:cNvSpPr txBox="1">
            <a:spLocks noChangeArrowheads="1"/>
          </p:cNvSpPr>
          <p:nvPr/>
        </p:nvSpPr>
        <p:spPr bwMode="auto">
          <a:xfrm>
            <a:off x="4724400" y="5638800"/>
            <a:ext cx="9103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Gas Valve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72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Blank Presentation</vt:lpstr>
      <vt:lpstr>PowerPoint Presentation</vt:lpstr>
    </vt:vector>
  </TitlesOfParts>
  <Company>Ruohola-Baker Hannele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Ruohola-Baker Hannele</dc:creator>
  <cp:lastModifiedBy>Karen Crow</cp:lastModifiedBy>
  <cp:revision>11</cp:revision>
  <cp:lastPrinted>2010-06-15T22:22:36Z</cp:lastPrinted>
  <dcterms:created xsi:type="dcterms:W3CDTF">2010-06-15T20:50:08Z</dcterms:created>
  <dcterms:modified xsi:type="dcterms:W3CDTF">2017-06-13T19:45:47Z</dcterms:modified>
</cp:coreProperties>
</file>